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8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video" Target="../media/media1.mp4"/><Relationship Id="rId16" Type="http://schemas.openxmlformats.org/officeDocument/2006/relationships/image" Target="../media/image132.png"/><Relationship Id="rId1" Type="http://schemas.microsoft.com/office/2007/relationships/media" Target="../media/media1.mp4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9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9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9321800" y="2616200"/>
            <a:ext cx="6502400" cy="847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00000">
            <a:off x="11125200" y="2730500"/>
            <a:ext cx="3289300" cy="811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2560000">
            <a:off x="11645900" y="6591300"/>
            <a:ext cx="2743200" cy="335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12268200" y="444500"/>
            <a:ext cx="6527800" cy="852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13665200" y="584200"/>
            <a:ext cx="3302000" cy="816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00" y="8648700"/>
            <a:ext cx="1638300" cy="163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6197600"/>
            <a:ext cx="1104900" cy="38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571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8839200"/>
            <a:ext cx="774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8890000"/>
            <a:ext cx="26162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9220200"/>
            <a:ext cx="7366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9271000"/>
            <a:ext cx="14605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" y="8267700"/>
            <a:ext cx="9779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2286000"/>
            <a:ext cx="952500" cy="184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508000"/>
            <a:ext cx="1663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" y="3124200"/>
            <a:ext cx="855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5700" y="1549400"/>
            <a:ext cx="200152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889000"/>
            <a:ext cx="4102100" cy="927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500" y="1346200"/>
            <a:ext cx="15519400" cy="961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7035800"/>
            <a:ext cx="9271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00" y="7937500"/>
            <a:ext cx="3429000" cy="241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4521200"/>
            <a:ext cx="3568700" cy="356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5372100"/>
            <a:ext cx="17907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200" y="5829300"/>
            <a:ext cx="1473200" cy="1041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52400" y="5410200"/>
            <a:ext cx="3568700" cy="356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6261100"/>
            <a:ext cx="1790700" cy="179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6705600"/>
            <a:ext cx="1943100" cy="1041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4165600"/>
            <a:ext cx="139700" cy="396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4483100"/>
            <a:ext cx="20574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79300" y="5270500"/>
            <a:ext cx="56261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901700"/>
            <a:ext cx="39624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100" y="1549400"/>
            <a:ext cx="183769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95600"/>
            <a:ext cx="112014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822700"/>
            <a:ext cx="147193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0" y="698500"/>
            <a:ext cx="2019300" cy="201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280400"/>
            <a:ext cx="49530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4114800"/>
            <a:ext cx="2743200" cy="74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4343400"/>
            <a:ext cx="5461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4114800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5143500"/>
            <a:ext cx="27432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5372100"/>
            <a:ext cx="5461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5143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6184900"/>
            <a:ext cx="27432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6400800"/>
            <a:ext cx="5461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1849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7213600"/>
            <a:ext cx="27432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7429500"/>
            <a:ext cx="5461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72136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8242300"/>
            <a:ext cx="27432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8470900"/>
            <a:ext cx="546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8242300"/>
            <a:ext cx="7493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4114800"/>
            <a:ext cx="2755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4343400"/>
            <a:ext cx="5461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4114800"/>
            <a:ext cx="7493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5143500"/>
            <a:ext cx="2755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5372100"/>
            <a:ext cx="5461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51435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6184900"/>
            <a:ext cx="27559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6400800"/>
            <a:ext cx="5461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1849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7213600"/>
            <a:ext cx="27559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7429500"/>
            <a:ext cx="5461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213600"/>
            <a:ext cx="7493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8242300"/>
            <a:ext cx="27559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8470900"/>
            <a:ext cx="546100" cy="17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8242300"/>
            <a:ext cx="749300" cy="749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711200"/>
            <a:ext cx="15367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3400" y="4216400"/>
            <a:ext cx="1346200" cy="1117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4102100"/>
            <a:ext cx="12446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5232400"/>
            <a:ext cx="1841500" cy="736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5118100"/>
            <a:ext cx="12446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6286500"/>
            <a:ext cx="13462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6159500"/>
            <a:ext cx="1244600" cy="876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3400" y="7315200"/>
            <a:ext cx="2565400" cy="1117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7188200"/>
            <a:ext cx="1244600" cy="876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3400" y="8343900"/>
            <a:ext cx="812800" cy="1117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6800" y="8216900"/>
            <a:ext cx="1181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191000"/>
            <a:ext cx="1117600" cy="736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4089400"/>
            <a:ext cx="1244600" cy="876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5245100"/>
            <a:ext cx="13462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4400" y="5130800"/>
            <a:ext cx="1257300" cy="876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34500" y="6286500"/>
            <a:ext cx="1104900" cy="1117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64400" y="6159500"/>
            <a:ext cx="1244600" cy="876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34500" y="7289800"/>
            <a:ext cx="22733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64400" y="7188200"/>
            <a:ext cx="1244600" cy="876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34500" y="8318500"/>
            <a:ext cx="1371600" cy="736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64400" y="8216900"/>
            <a:ext cx="1257300" cy="876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600" y="2044700"/>
            <a:ext cx="5003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87500"/>
            <a:ext cx="53467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225800"/>
            <a:ext cx="2679700" cy="327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587500"/>
            <a:ext cx="5346700" cy="655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3225800"/>
            <a:ext cx="2679700" cy="327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587500"/>
            <a:ext cx="53467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3225800"/>
            <a:ext cx="26797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0" y="1587500"/>
            <a:ext cx="5346700" cy="655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200" y="3225800"/>
            <a:ext cx="2679700" cy="327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9000" y="1549400"/>
            <a:ext cx="197358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1066800"/>
            <a:ext cx="40513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8750300"/>
            <a:ext cx="162687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220200"/>
            <a:ext cx="1905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1800" y="9220200"/>
            <a:ext cx="1905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8559800"/>
            <a:ext cx="143383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6680200"/>
            <a:ext cx="32512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0" y="6680200"/>
            <a:ext cx="32512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6680200"/>
            <a:ext cx="3200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73100" y="6680200"/>
            <a:ext cx="34036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0800" y="7289800"/>
            <a:ext cx="29083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5900" y="7289800"/>
            <a:ext cx="31242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4700" y="7289800"/>
            <a:ext cx="29083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14400" y="7289800"/>
            <a:ext cx="3124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540000"/>
            <a:ext cx="12344400" cy="417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454400"/>
            <a:ext cx="6172200" cy="2082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08100"/>
            <a:ext cx="9156700" cy="960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3416300"/>
            <a:ext cx="4584700" cy="480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62400"/>
            <a:ext cx="12344400" cy="542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5143500"/>
            <a:ext cx="6172200" cy="271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207000"/>
            <a:ext cx="11379200" cy="567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6438900"/>
            <a:ext cx="5689600" cy="284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00" y="6032500"/>
            <a:ext cx="123444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7200900"/>
            <a:ext cx="6172200" cy="267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95700" y="1549400"/>
            <a:ext cx="199898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2501900"/>
            <a:ext cx="156337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300" y="889000"/>
            <a:ext cx="4203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0" y="952500"/>
            <a:ext cx="6515100" cy="7150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0" y="1003300"/>
            <a:ext cx="2146300" cy="461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6807200"/>
            <a:ext cx="18669000" cy="347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2900" y="8699500"/>
            <a:ext cx="2451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0223500" y="1625600"/>
            <a:ext cx="9398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15163800" y="2921000"/>
            <a:ext cx="9398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9766300" y="3441700"/>
            <a:ext cx="9398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4762500"/>
            <a:ext cx="9398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15163800" y="1308100"/>
            <a:ext cx="9398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10287000" y="1778000"/>
            <a:ext cx="812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906000" y="3581400"/>
            <a:ext cx="6477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100" y="4927600"/>
            <a:ext cx="5334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4953000"/>
            <a:ext cx="609600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">
            <a:off x="15240000" y="1409700"/>
            <a:ext cx="8128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0000">
            <a:off x="15328900" y="3111500"/>
            <a:ext cx="5969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391400"/>
            <a:ext cx="8293100" cy="255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7581900"/>
            <a:ext cx="6248400" cy="250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0" y="2921000"/>
            <a:ext cx="6870700" cy="325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5600" y="2374900"/>
            <a:ext cx="331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553700" y="2654300"/>
            <a:ext cx="10541000" cy="500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0" y="1549400"/>
            <a:ext cx="192405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901700"/>
            <a:ext cx="3746500" cy="889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7378700"/>
            <a:ext cx="32131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3022600"/>
            <a:ext cx="2400300" cy="4559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500" y="3124200"/>
            <a:ext cx="2108200" cy="433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378700"/>
            <a:ext cx="3213100" cy="40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3022600"/>
            <a:ext cx="2400300" cy="455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3124200"/>
            <a:ext cx="2108200" cy="4330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378700"/>
            <a:ext cx="32131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2600"/>
            <a:ext cx="2400300" cy="4559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300" y="3124200"/>
            <a:ext cx="2108200" cy="433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200" y="7378700"/>
            <a:ext cx="3213100" cy="406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3022600"/>
            <a:ext cx="2400300" cy="45593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3124200"/>
            <a:ext cx="2108200" cy="4330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7823200"/>
            <a:ext cx="13462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721600"/>
            <a:ext cx="27432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8623300"/>
            <a:ext cx="40005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8623300"/>
            <a:ext cx="3771900" cy="1104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0" y="8623300"/>
            <a:ext cx="3429000" cy="1104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76400" y="8610600"/>
            <a:ext cx="3352800" cy="1117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00" y="7785100"/>
            <a:ext cx="1346200" cy="64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7200" y="7683500"/>
            <a:ext cx="2743200" cy="9398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7823200"/>
            <a:ext cx="1346200" cy="647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7721600"/>
            <a:ext cx="2679700" cy="939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87600" y="7785100"/>
            <a:ext cx="1803400" cy="647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000" y="5397500"/>
            <a:ext cx="16002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9800" y="7645400"/>
            <a:ext cx="234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46600"/>
            <a:ext cx="4737100" cy="4724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457700"/>
            <a:ext cx="48133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4927600"/>
            <a:ext cx="6731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927600"/>
            <a:ext cx="673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4546600"/>
            <a:ext cx="4737100" cy="4724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4457700"/>
            <a:ext cx="4813300" cy="481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4927600"/>
            <a:ext cx="6731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927600"/>
            <a:ext cx="6731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0" y="4546600"/>
            <a:ext cx="4737100" cy="472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0" y="4457700"/>
            <a:ext cx="4813300" cy="481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4927600"/>
            <a:ext cx="6731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0" y="4927600"/>
            <a:ext cx="673100" cy="203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842000"/>
            <a:ext cx="1524000" cy="1536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5702300"/>
            <a:ext cx="17399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0" y="58420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0" y="7531100"/>
            <a:ext cx="3759200" cy="132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5207000"/>
            <a:ext cx="2438400" cy="55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7531100"/>
            <a:ext cx="36576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00" y="5207000"/>
            <a:ext cx="12827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7531100"/>
            <a:ext cx="38862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5207000"/>
            <a:ext cx="24511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62200" y="1562100"/>
            <a:ext cx="18707100" cy="121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028700" y="2501900"/>
            <a:ext cx="171958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600" y="889000"/>
            <a:ext cx="4089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8699500"/>
            <a:ext cx="3949700" cy="50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3911600"/>
            <a:ext cx="2400300" cy="4559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13200"/>
            <a:ext cx="2108200" cy="4330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3911600"/>
            <a:ext cx="2400300" cy="455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4013200"/>
            <a:ext cx="2108200" cy="4330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200" y="3911600"/>
            <a:ext cx="2400300" cy="4559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4013200"/>
            <a:ext cx="2108200" cy="4330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3911600"/>
            <a:ext cx="2400300" cy="4559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8300" y="4013200"/>
            <a:ext cx="2108200" cy="433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2700" y="1549400"/>
            <a:ext cx="18897600" cy="1231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1181100"/>
            <a:ext cx="110363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0" y="8915400"/>
            <a:ext cx="3911600" cy="736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3300" y="8915400"/>
            <a:ext cx="3937000" cy="736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9900" y="8915400"/>
            <a:ext cx="3911600" cy="736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55700" y="8915400"/>
            <a:ext cx="3949700" cy="736600"/>
          </a:xfrm>
          <a:prstGeom prst="rect">
            <a:avLst/>
          </a:prstGeom>
        </p:spPr>
      </p:pic>
      <p:pic>
        <p:nvPicPr>
          <p:cNvPr id="35" name="제목을-입력해주세요_">
            <a:hlinkClick r:id="" action="ppaction://media"/>
            <a:extLst>
              <a:ext uri="{FF2B5EF4-FFF2-40B4-BE49-F238E27FC236}">
                <a16:creationId xmlns:a16="http://schemas.microsoft.com/office/drawing/2014/main" id="{9A68280C-C37A-F05B-EB8C-E066865D2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33297" r="37536"/>
          <a:stretch>
            <a:fillRect/>
          </a:stretch>
        </p:blipFill>
        <p:spPr>
          <a:xfrm>
            <a:off x="1479549" y="3308804"/>
            <a:ext cx="2851151" cy="549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0" y="1562100"/>
            <a:ext cx="196215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900" y="2489200"/>
            <a:ext cx="17145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52500"/>
            <a:ext cx="6883400" cy="85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56600" y="4711700"/>
            <a:ext cx="2908300" cy="290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29700" y="5410200"/>
            <a:ext cx="1447800" cy="146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5410200"/>
            <a:ext cx="1460500" cy="146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100" y="5778500"/>
            <a:ext cx="8128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522200" y="3162300"/>
            <a:ext cx="2908300" cy="601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3208000" y="4635500"/>
            <a:ext cx="1447800" cy="3009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8900" y="5651500"/>
            <a:ext cx="965200" cy="965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747500" y="7429500"/>
            <a:ext cx="2908300" cy="290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420600" y="8128000"/>
            <a:ext cx="1447800" cy="146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8394700"/>
            <a:ext cx="914400" cy="914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5664200"/>
            <a:ext cx="965200" cy="965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100" y="6197600"/>
            <a:ext cx="812800" cy="190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6800" y="977900"/>
            <a:ext cx="2400300" cy="1078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3594100"/>
            <a:ext cx="1193800" cy="538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600700"/>
            <a:ext cx="7112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5600" y="6223000"/>
            <a:ext cx="1320800" cy="774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232400" y="4711700"/>
            <a:ext cx="2908300" cy="290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918200" y="5410200"/>
            <a:ext cx="1447800" cy="1460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8200" y="5651500"/>
            <a:ext cx="1460500" cy="965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5778500"/>
            <a:ext cx="812800" cy="190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3200" y="6197600"/>
            <a:ext cx="812800" cy="190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39700" y="7416800"/>
            <a:ext cx="812800" cy="190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5829300"/>
            <a:ext cx="812800" cy="190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261100"/>
            <a:ext cx="812800" cy="19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mingoo sa</dc:creator>
  <cp:lastModifiedBy>mingoo sa</cp:lastModifiedBy>
  <cp:revision>2</cp:revision>
  <dcterms:created xsi:type="dcterms:W3CDTF">2006-08-16T00:00:00Z</dcterms:created>
  <dcterms:modified xsi:type="dcterms:W3CDTF">2025-10-28T14:05:46Z</dcterms:modified>
</cp:coreProperties>
</file>